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9"/>
  </p:notesMasterIdLst>
  <p:sldIdLst>
    <p:sldId id="267" r:id="rId2"/>
    <p:sldId id="265" r:id="rId3"/>
    <p:sldId id="268" r:id="rId4"/>
    <p:sldId id="279" r:id="rId5"/>
    <p:sldId id="270" r:id="rId6"/>
    <p:sldId id="269" r:id="rId7"/>
    <p:sldId id="280" r:id="rId8"/>
    <p:sldId id="271" r:id="rId9"/>
    <p:sldId id="276" r:id="rId10"/>
    <p:sldId id="281" r:id="rId11"/>
    <p:sldId id="272" r:id="rId12"/>
    <p:sldId id="277" r:id="rId13"/>
    <p:sldId id="282" r:id="rId14"/>
    <p:sldId id="273" r:id="rId15"/>
    <p:sldId id="283" r:id="rId16"/>
    <p:sldId id="274" r:id="rId17"/>
    <p:sldId id="278" r:id="rId1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ítulo" id="{1908E546-C119-A046-97C4-67074ABDE269}">
          <p14:sldIdLst>
            <p14:sldId id="267"/>
            <p14:sldId id="265"/>
            <p14:sldId id="268"/>
          </p14:sldIdLst>
        </p14:section>
        <p14:section name="Introducción" id="{4D35919E-5C15-E54D-8BB5-54355229AF7E}">
          <p14:sldIdLst>
            <p14:sldId id="279"/>
            <p14:sldId id="270"/>
            <p14:sldId id="269"/>
          </p14:sldIdLst>
        </p14:section>
        <p14:section name="Métodos" id="{0BB3CD3F-A592-014B-BF25-EA5B6B34A9E1}">
          <p14:sldIdLst>
            <p14:sldId id="280"/>
            <p14:sldId id="271"/>
            <p14:sldId id="276"/>
          </p14:sldIdLst>
        </p14:section>
        <p14:section name="Resultados" id="{42EB6C0E-B64D-9A42-B88D-F902EDBF3F75}">
          <p14:sldIdLst>
            <p14:sldId id="281"/>
            <p14:sldId id="272"/>
            <p14:sldId id="277"/>
          </p14:sldIdLst>
        </p14:section>
        <p14:section name="Conclusiones" id="{FE6AD19F-31B0-264F-8DEC-CA36B7922D3A}">
          <p14:sldIdLst>
            <p14:sldId id="282"/>
            <p14:sldId id="273"/>
            <p14:sldId id="283"/>
            <p14:sldId id="274"/>
          </p14:sldIdLst>
        </p14:section>
        <p14:section name="Despedida" id="{6D589B18-F761-9843-BBF5-4079DAA34510}">
          <p14:sldIdLst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E37"/>
    <a:srgbClr val="90C11F"/>
    <a:srgbClr val="006936"/>
    <a:srgbClr val="0090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18"/>
    <p:restoredTop sz="96327"/>
  </p:normalViewPr>
  <p:slideViewPr>
    <p:cSldViewPr snapToGrid="0">
      <p:cViewPr varScale="1">
        <p:scale>
          <a:sx n="83" d="100"/>
          <a:sy n="83" d="100"/>
        </p:scale>
        <p:origin x="73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3.jpe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07E6D-5829-DB4C-ADB3-134658977009}" type="datetimeFigureOut">
              <a:rPr lang="es-ES_tradnl" smtClean="0"/>
              <a:t>20/11/2023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531A8E-F012-F940-9A4B-F0F89888373B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17706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rgbClr val="006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1BDED2D-8A12-E8AC-7A2C-E8B6B8AF50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 contrast="-14000"/>
          </a:blip>
          <a:srcRect l="11992" t="42342" r="12408" b="40771"/>
          <a:stretch/>
        </p:blipFill>
        <p:spPr>
          <a:xfrm>
            <a:off x="51955" y="114300"/>
            <a:ext cx="1859973" cy="415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CDBBBC-420F-06DF-4619-BED221E2CE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lum bright="23000" contrast="-21000"/>
            <a:alphaModFix amt="30000"/>
          </a:blip>
          <a:srcRect l="36887" t="26368" r="38371" b="26620"/>
          <a:stretch/>
        </p:blipFill>
        <p:spPr>
          <a:xfrm>
            <a:off x="7408714" y="-160773"/>
            <a:ext cx="4742114" cy="6962632"/>
          </a:xfrm>
          <a:prstGeom prst="rect">
            <a:avLst/>
          </a:prstGeom>
          <a:noFill/>
        </p:spPr>
      </p:pic>
      <p:sp>
        <p:nvSpPr>
          <p:cNvPr id="16" name="Titel 1">
            <a:extLst>
              <a:ext uri="{FF2B5EF4-FFF2-40B4-BE49-F238E27FC236}">
                <a16:creationId xmlns:a16="http://schemas.microsoft.com/office/drawing/2014/main" id="{170CF25E-ABDA-D86C-82C0-4D87926E18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151511" y="1398868"/>
            <a:ext cx="113411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2"/>
                </a:solidFill>
              </a:defRPr>
            </a:lvl1pPr>
          </a:lstStyle>
          <a:p>
            <a:r>
              <a:rPr lang="es-ES_tradnl" dirty="0"/>
              <a:t>Título de proyecto: con escudo de la</a:t>
            </a:r>
            <a:br>
              <a:rPr lang="es-ES_tradnl" dirty="0"/>
            </a:br>
            <a:r>
              <a:rPr lang="es-ES_tradnl" dirty="0"/>
              <a:t>Universidad</a:t>
            </a:r>
            <a:endParaRPr lang="de-DE" dirty="0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41A49D48-BEA2-5026-0B04-C5187879F4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151511" y="2946680"/>
            <a:ext cx="11341100" cy="972000"/>
          </a:xfrm>
          <a:noFill/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Nombre</a:t>
            </a:r>
            <a:r>
              <a:rPr lang="en-US" dirty="0"/>
              <a:t> del </a:t>
            </a:r>
            <a:r>
              <a:rPr lang="en-US" dirty="0" err="1"/>
              <a:t>estudiante</a:t>
            </a:r>
            <a:endParaRPr lang="de-DE" dirty="0"/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8FA1D1ED-F5D8-0BF3-1CAE-E4B5D121E6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151511" y="4366586"/>
            <a:ext cx="8532812" cy="1692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79516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F4D87-90B4-0B1C-11C3-5BCF04629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7E06AD-9D40-DCBB-24A6-61D5E2D4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10312"/>
            <a:ext cx="2743200" cy="365125"/>
          </a:xfrm>
        </p:spPr>
        <p:txBody>
          <a:bodyPr/>
          <a:lstStyle/>
          <a:p>
            <a:fld id="{4723CD40-2C9E-C140-AAE7-72BBB851090D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3EF038-6F49-FF69-7E3D-0BDD321A7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68D0E1-AFE1-79A9-9E41-6E97B2AE1FF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7823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7022FD-5808-795E-7458-8578EFDEDA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62142"/>
            <a:ext cx="2743200" cy="365125"/>
          </a:xfrm>
        </p:spPr>
        <p:txBody>
          <a:bodyPr/>
          <a:lstStyle/>
          <a:p>
            <a:fld id="{7637C48B-ABAE-264E-AE00-45708B44AD3C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DA1238-9C87-2B97-FDA5-70B20A364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2A609C-C99E-CF40-B876-33ACDED114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026729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CAE09-D634-1007-B152-2F57B7D43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10590212" cy="1005840"/>
          </a:xfrm>
        </p:spPr>
        <p:txBody>
          <a:bodyPr anchor="b"/>
          <a:lstStyle>
            <a:lvl1pPr>
              <a:defRPr sz="3200">
                <a:solidFill>
                  <a:srgbClr val="006936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40917-DD42-3215-89F6-0BE9B6394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4596" y="1695797"/>
            <a:ext cx="7905404" cy="4165254"/>
          </a:xfrm>
        </p:spPr>
        <p:txBody>
          <a:bodyPr/>
          <a:lstStyle>
            <a:lvl1pPr marL="0" indent="0">
              <a:buNone/>
              <a:defRPr sz="3200">
                <a:solidFill>
                  <a:srgbClr val="006936"/>
                </a:solidFill>
              </a:defRPr>
            </a:lvl1pPr>
            <a:lvl2pPr marL="457200" indent="0">
              <a:buNone/>
              <a:defRPr sz="2800">
                <a:solidFill>
                  <a:schemeClr val="tx1"/>
                </a:solidFill>
              </a:defRPr>
            </a:lvl2pPr>
            <a:lvl3pPr marL="914400" indent="0">
              <a:buNone/>
              <a:defRPr sz="2400">
                <a:solidFill>
                  <a:schemeClr val="tx1"/>
                </a:solidFill>
              </a:defRPr>
            </a:lvl3pPr>
            <a:lvl4pPr marL="1371600" indent="0">
              <a:buNone/>
              <a:defRPr sz="2000">
                <a:solidFill>
                  <a:schemeClr val="tx1"/>
                </a:solidFill>
              </a:defRPr>
            </a:lvl4pPr>
            <a:lvl5pPr marL="1828800" indent="0">
              <a:buNone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178A5-2774-4BED-BB3E-FB788C9B6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695797"/>
            <a:ext cx="2560117" cy="1371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A0CC1-F66A-7A69-3B37-0D93F44A74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21948"/>
            <a:ext cx="2743200" cy="365125"/>
          </a:xfrm>
        </p:spPr>
        <p:txBody>
          <a:bodyPr/>
          <a:lstStyle/>
          <a:p>
            <a:fld id="{90FC712D-FACC-A54E-A525-701DE29FC062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EC80D-B0F8-DC28-58D2-33BA96DC7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527443-F055-D573-CD7E-A8EB78B0AB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601631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4B821-DDD8-EFA7-1D8C-238974F7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00693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940DFA-B43F-197B-A0C7-0CE6B135A4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31629B-9561-49DB-E903-4D0579A8C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0DCE69-EB65-2FA9-56F9-8F3B6D79E9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9D736082-4F3C-E540-97D0-5DF4EDB5494A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A6E0D-FFDF-DF47-00C3-65288E16D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3E7EE3-FECA-B6FE-2BA9-8346F085C7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394419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DEED-60C2-DA47-90B2-3328E27C9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E712BD-104E-98A3-31CB-924F8DA788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04958-B851-6175-F792-FE56F451C6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2190"/>
            <a:ext cx="2743200" cy="365125"/>
          </a:xfrm>
        </p:spPr>
        <p:txBody>
          <a:bodyPr/>
          <a:lstStyle/>
          <a:p>
            <a:fld id="{0CA33833-74CF-0C4A-A000-05F7883D5EAD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1DC25D-522B-8BF3-25DE-4951342DD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46EACA-9699-354A-0B89-34D361CE57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6624640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3F682D-EC8A-6377-5812-940A7CCB4A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D21E8-7524-16E1-309F-C4FB6C15D8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487BF-B067-BE89-1F3D-73C03F381E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72190"/>
            <a:ext cx="2743200" cy="365125"/>
          </a:xfrm>
        </p:spPr>
        <p:txBody>
          <a:bodyPr/>
          <a:lstStyle/>
          <a:p>
            <a:fld id="{2B0C7413-3664-9549-883F-681359F5BB04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DF17E-A71C-8A3C-6809-683AA9607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C2F451-A5C6-CB45-DE03-21DC1314FC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1896992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rgbClr val="006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1BDED2D-8A12-E8AC-7A2C-E8B6B8AF50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 contrast="-14000"/>
          </a:blip>
          <a:srcRect l="11992" t="42342" r="12408" b="40771"/>
          <a:stretch/>
        </p:blipFill>
        <p:spPr>
          <a:xfrm>
            <a:off x="51955" y="114300"/>
            <a:ext cx="1859973" cy="415475"/>
          </a:xfrm>
          <a:prstGeom prst="rect">
            <a:avLst/>
          </a:prstGeom>
        </p:spPr>
      </p:pic>
      <p:sp>
        <p:nvSpPr>
          <p:cNvPr id="16" name="Titel 1">
            <a:extLst>
              <a:ext uri="{FF2B5EF4-FFF2-40B4-BE49-F238E27FC236}">
                <a16:creationId xmlns:a16="http://schemas.microsoft.com/office/drawing/2014/main" id="{170CF25E-ABDA-D86C-82C0-4D87926E1877}"/>
              </a:ext>
            </a:extLst>
          </p:cNvPr>
          <p:cNvSpPr>
            <a:spLocks noGrp="1"/>
          </p:cNvSpPr>
          <p:nvPr>
            <p:ph type="ctrTitle"/>
          </p:nvPr>
        </p:nvSpPr>
        <p:spPr bwMode="white">
          <a:xfrm>
            <a:off x="425450" y="2709000"/>
            <a:ext cx="11341100" cy="1440000"/>
          </a:xfrm>
        </p:spPr>
        <p:txBody>
          <a:bodyPr anchor="t" anchorCtr="0"/>
          <a:lstStyle>
            <a:lvl1pPr algn="ctr">
              <a:lnSpc>
                <a:spcPct val="100000"/>
              </a:lnSpc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5050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0069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1BDED2D-8A12-E8AC-7A2C-E8B6B8AF50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 bright="100000" contrast="-14000"/>
          </a:blip>
          <a:srcRect l="11992" t="42342" r="12408" b="40771"/>
          <a:stretch/>
        </p:blipFill>
        <p:spPr>
          <a:xfrm>
            <a:off x="51955" y="114300"/>
            <a:ext cx="3067076" cy="685114"/>
          </a:xfrm>
          <a:prstGeom prst="rect">
            <a:avLst/>
          </a:prstGeom>
        </p:spPr>
      </p:pic>
      <p:sp>
        <p:nvSpPr>
          <p:cNvPr id="16" name="Titel 1">
            <a:extLst>
              <a:ext uri="{FF2B5EF4-FFF2-40B4-BE49-F238E27FC236}">
                <a16:creationId xmlns:a16="http://schemas.microsoft.com/office/drawing/2014/main" id="{170CF25E-ABDA-D86C-82C0-4D87926E187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white">
          <a:xfrm>
            <a:off x="151511" y="1398868"/>
            <a:ext cx="7806784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2"/>
                </a:solidFill>
              </a:defRPr>
            </a:lvl1pPr>
          </a:lstStyle>
          <a:p>
            <a:r>
              <a:rPr lang="es-ES_tradnl" dirty="0"/>
              <a:t>Título de proyecto: con foto del proyecto</a:t>
            </a:r>
            <a:endParaRPr lang="de-DE" dirty="0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41A49D48-BEA2-5026-0B04-C5187879F4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151511" y="2946680"/>
            <a:ext cx="7806784" cy="972000"/>
          </a:xfrm>
          <a:noFill/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Nombre</a:t>
            </a:r>
            <a:r>
              <a:rPr lang="en-US" dirty="0"/>
              <a:t> del </a:t>
            </a:r>
            <a:r>
              <a:rPr lang="en-US" dirty="0" err="1"/>
              <a:t>estudiante</a:t>
            </a:r>
            <a:endParaRPr lang="de-DE" dirty="0"/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8FA1D1ED-F5D8-0BF3-1CAE-E4B5D121E6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white">
          <a:xfrm>
            <a:off x="151511" y="4366586"/>
            <a:ext cx="7806784" cy="1692000"/>
          </a:xfrm>
        </p:spPr>
        <p:txBody>
          <a:bodyPr anchor="b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F4BD2A-3AF2-0CAC-5075-8E186E5E8259}"/>
              </a:ext>
            </a:extLst>
          </p:cNvPr>
          <p:cNvSpPr/>
          <p:nvPr userDrawn="1"/>
        </p:nvSpPr>
        <p:spPr>
          <a:xfrm>
            <a:off x="8028633" y="0"/>
            <a:ext cx="4163367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B19F1B-3E15-41CF-A818-8FB29272B9DE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8048756" y="0"/>
            <a:ext cx="4143244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53351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90C11F">
            <a:alpha val="72919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B0235-C527-825E-ACB3-9BEE190AA8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18050" y="6356350"/>
            <a:ext cx="2743200" cy="365125"/>
          </a:xfrm>
        </p:spPr>
        <p:txBody>
          <a:bodyPr/>
          <a:lstStyle/>
          <a:p>
            <a:fld id="{390B75EC-786A-5746-887E-9BE3C8744893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3FAAC-118E-863E-3B6E-02CEA16D7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4250" y="6307641"/>
            <a:ext cx="2743200" cy="365125"/>
          </a:xfrm>
        </p:spPr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AB97CB-184D-8E02-9FDD-158B4969528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rgbClr val="90C11F">
              <a:alpha val="0"/>
            </a:srgbClr>
          </a:solidFill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094799AD-6B47-8298-C182-0DE86EDBB2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800" y="1882800"/>
            <a:ext cx="11340000" cy="1440000"/>
          </a:xfrm>
        </p:spPr>
        <p:txBody>
          <a:bodyPr anchor="t" anchorCtr="0"/>
          <a:lstStyle>
            <a:lvl1pPr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Capítulo</a:t>
            </a:r>
            <a:r>
              <a:rPr lang="en-US" dirty="0"/>
              <a:t> – </a:t>
            </a:r>
            <a:r>
              <a:rPr lang="en-US" dirty="0" err="1"/>
              <a:t>Subtítulo</a:t>
            </a:r>
            <a:endParaRPr lang="de-DE" dirty="0"/>
          </a:p>
        </p:txBody>
      </p:sp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62113B68-71B9-50A6-0C8A-7A298750CB7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19650" y="4482531"/>
            <a:ext cx="11340000" cy="972000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Información</a:t>
            </a:r>
            <a:r>
              <a:rPr lang="en-US" dirty="0"/>
              <a:t> </a:t>
            </a:r>
            <a:r>
              <a:rPr lang="en-US" dirty="0" err="1"/>
              <a:t>adicional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E82BBD-6180-FD57-62E7-580C5FC974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lum bright="100000" contrast="-100000"/>
            <a:alphaModFix amt="18000"/>
          </a:blip>
          <a:srcRect l="36887" t="26368" r="38371" b="26620"/>
          <a:stretch/>
        </p:blipFill>
        <p:spPr>
          <a:xfrm>
            <a:off x="7338375" y="-158516"/>
            <a:ext cx="4742114" cy="69626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06364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11E8-EE17-8223-FDDE-6C42936B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1" y="365126"/>
            <a:ext cx="11349037" cy="1255256"/>
          </a:xfrm>
        </p:spPr>
        <p:txBody>
          <a:bodyPr/>
          <a:lstStyle>
            <a:lvl1pPr>
              <a:defRPr>
                <a:solidFill>
                  <a:srgbClr val="0069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15ACC-B232-F9BF-D972-BBB568687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1827736"/>
            <a:ext cx="11349037" cy="4254514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30934-B84D-23B4-3C84-D533FFE6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58EAB-7301-7B36-89E9-2B79C323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2C0CD2-37DC-0C9E-6768-A9B36BD8A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5849DF9F-28A6-0D14-0F0A-66A6CE05A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1629402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4">
            <a:extLst>
              <a:ext uri="{FF2B5EF4-FFF2-40B4-BE49-F238E27FC236}">
                <a16:creationId xmlns:a16="http://schemas.microsoft.com/office/drawing/2014/main" id="{85414C03-C106-EE6C-03B5-10A0F3DA1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6082250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483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11E8-EE17-8223-FDDE-6C42936B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1" y="365126"/>
            <a:ext cx="11349037" cy="1255256"/>
          </a:xfrm>
        </p:spPr>
        <p:txBody>
          <a:bodyPr/>
          <a:lstStyle>
            <a:lvl1pPr>
              <a:defRPr>
                <a:solidFill>
                  <a:srgbClr val="0069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15ACC-B232-F9BF-D972-BBB568687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1827736"/>
            <a:ext cx="11349037" cy="1871420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30934-B84D-23B4-3C84-D533FFE6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58EAB-7301-7B36-89E9-2B79C323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2C0CD2-37DC-0C9E-6768-A9B36BD8A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5849DF9F-28A6-0D14-0F0A-66A6CE05A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1629402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4">
            <a:extLst>
              <a:ext uri="{FF2B5EF4-FFF2-40B4-BE49-F238E27FC236}">
                <a16:creationId xmlns:a16="http://schemas.microsoft.com/office/drawing/2014/main" id="{85414C03-C106-EE6C-03B5-10A0F3DA1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6082250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1B665D6-9F20-225F-9E4D-48876995B59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73502" y="3854885"/>
            <a:ext cx="11349037" cy="1871420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38521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11E8-EE17-8223-FDDE-6C42936BC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81" y="365125"/>
            <a:ext cx="11349037" cy="1325563"/>
          </a:xfrm>
        </p:spPr>
        <p:txBody>
          <a:bodyPr/>
          <a:lstStyle>
            <a:lvl1pPr>
              <a:defRPr>
                <a:solidFill>
                  <a:srgbClr val="0069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15ACC-B232-F9BF-D972-BBB568687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81" y="1827736"/>
            <a:ext cx="5674519" cy="4254514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30934-B84D-23B4-3C84-D533FFE6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58EAB-7301-7B36-89E9-2B79C323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2C0CD2-37DC-0C9E-6768-A9B36BD8A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5849DF9F-28A6-0D14-0F0A-66A6CE05A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1717241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4">
            <a:extLst>
              <a:ext uri="{FF2B5EF4-FFF2-40B4-BE49-F238E27FC236}">
                <a16:creationId xmlns:a16="http://schemas.microsoft.com/office/drawing/2014/main" id="{85414C03-C106-EE6C-03B5-10A0F3DA1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21481" y="6219302"/>
            <a:ext cx="11349037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764F2BD-6933-4FBE-C923-AF0E3E684EC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00958" y="1824179"/>
            <a:ext cx="5674519" cy="4254514"/>
          </a:xfrm>
        </p:spPr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1522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611E8-EE17-8223-FDDE-6C42936BC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693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215ACC-B232-F9BF-D972-BBB568687C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858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Font typeface="Courier New" panose="02070309020205020404" pitchFamily="49" charset="0"/>
              <a:buChar char="o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30934-B84D-23B4-3C84-D533FFE66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58EAB-7301-7B36-89E9-2B79C323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2C0CD2-37DC-0C9E-6768-A9B36BD8A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669432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96AD7-5F9A-0F05-DAE0-573913B2D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502" y="365125"/>
            <a:ext cx="11444994" cy="1325563"/>
          </a:xfrm>
        </p:spPr>
        <p:txBody>
          <a:bodyPr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s-ES_tradn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61C8A-1240-003C-AC05-1347F0517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745241"/>
            <a:ext cx="5646297" cy="350000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EC9542-D393-FD59-EB6A-6DF6D53E98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48200" y="6356350"/>
            <a:ext cx="2743200" cy="365125"/>
          </a:xfrm>
        </p:spPr>
        <p:txBody>
          <a:bodyPr/>
          <a:lstStyle/>
          <a:p>
            <a:fld id="{817A2ECC-6FF0-D74F-A142-DD60A4D1A2CA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EAC98-0A09-95AC-0EEC-E093DB26E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F94AA0-3F6F-9008-37B9-D77E0B8606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platzhalter 2">
            <a:extLst>
              <a:ext uri="{FF2B5EF4-FFF2-40B4-BE49-F238E27FC236}">
                <a16:creationId xmlns:a16="http://schemas.microsoft.com/office/drawing/2014/main" id="{E10746C5-169D-4FB7-4055-751412740D0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73502" y="5354988"/>
            <a:ext cx="5646298" cy="78455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B8992F45-8C27-6C3E-A86E-84FE146E925F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162987" y="5345831"/>
            <a:ext cx="5646298" cy="78455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25EF459D-D07E-B8ED-7D05-15E873406C1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373502" y="1833612"/>
            <a:ext cx="5646297" cy="350000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625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22781-A10A-021D-B8F4-5509DEE02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00693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F8887-CBB9-2508-1B71-C7A4EC06E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90C11F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09019-46F7-5F40-ABC7-DB1AC49E6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5683BE-6D0E-CF80-F63C-F076EDC5B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rgbClr val="90C11F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A04E76-2280-7A8B-BE8C-66B3FE1494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340751-665B-08DC-A55A-063BD31416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800600" y="6372190"/>
            <a:ext cx="2743200" cy="365125"/>
          </a:xfrm>
        </p:spPr>
        <p:txBody>
          <a:bodyPr/>
          <a:lstStyle/>
          <a:p>
            <a:fld id="{55190B02-CE7E-F34D-B9CB-30ACB5035448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0DC5FB-ACFB-D8E0-A78B-2FBD59832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E59AE6-0147-13F2-5C44-8094FBB78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lum/>
          </a:blip>
          <a:srcRect l="11992" t="42342" r="12408" b="40771"/>
          <a:stretch/>
        </p:blipFill>
        <p:spPr>
          <a:xfrm>
            <a:off x="373502" y="6282467"/>
            <a:ext cx="1859973" cy="415475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006411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B74393-56C9-717C-1609-E50BA0DD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A4459-CDFA-D30E-5FE1-939D967C9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02367-53A0-E68B-9962-BE4F26B2FE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AC8EC-7787-1C40-924A-0AE28207562A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92D05-4DE5-E649-3B42-7A8B4F1982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4C1C0-B1A5-866B-7D1B-614C8B30A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96400" y="63563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87285-8FD8-0B42-9EF1-8B032D8EAAB8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9989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2" r:id="rId2"/>
    <p:sldLayoutId id="2147483651" r:id="rId3"/>
    <p:sldLayoutId id="2147483660" r:id="rId4"/>
    <p:sldLayoutId id="2147483665" r:id="rId5"/>
    <p:sldLayoutId id="2147483661" r:id="rId6"/>
    <p:sldLayoutId id="2147483663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6" r:id="rId16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1C6AA-02BA-4936-6770-AAD116E1F0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855" y="683491"/>
            <a:ext cx="11440125" cy="2321632"/>
          </a:xfrm>
        </p:spPr>
        <p:txBody>
          <a:bodyPr>
            <a:normAutofit fontScale="90000"/>
          </a:bodyPr>
          <a:lstStyle/>
          <a:p>
            <a:r>
              <a:rPr lang="es-ES" dirty="0"/>
              <a:t>Aplicación sistemática de algoritmos de aprendizaje automático para el estudio de la epilepsia y la detección de segmentos de interés en señales bioeléctricas</a:t>
            </a:r>
            <a:endParaRPr lang="es-ES_trad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F12B0B-AE05-5598-16F5-BE69EF3664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367" y="3394586"/>
            <a:ext cx="11341100" cy="972000"/>
          </a:xfrm>
        </p:spPr>
        <p:txBody>
          <a:bodyPr/>
          <a:lstStyle/>
          <a:p>
            <a:r>
              <a:rPr lang="es-ES_tradnl" dirty="0"/>
              <a:t>CRISTHOFER ISAAC PATZÁN MARTÍNEZ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2B92E6-E188-0AD5-B8EB-33BA710FCE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s-ES_tradnl" sz="1800" dirty="0"/>
              <a:t>Universidad del Valle de Guatemala</a:t>
            </a:r>
          </a:p>
          <a:p>
            <a:r>
              <a:rPr lang="es-ES_tradnl" sz="1800" dirty="0"/>
              <a:t>Facultad de Ingeniería </a:t>
            </a:r>
          </a:p>
          <a:p>
            <a:r>
              <a:rPr lang="es-ES_tradnl" sz="1800" dirty="0"/>
              <a:t>Carrera Ingeniería Mecatrónica</a:t>
            </a:r>
          </a:p>
          <a:p>
            <a:r>
              <a:rPr lang="es-ES_tradnl" sz="1800" dirty="0"/>
              <a:t>Presentación Proyecto de Graduación </a:t>
            </a:r>
          </a:p>
          <a:p>
            <a:r>
              <a:rPr lang="es-ES_tradnl" sz="1800" dirty="0"/>
              <a:t>Guatemala 13 de enero de 2024</a:t>
            </a:r>
          </a:p>
        </p:txBody>
      </p:sp>
    </p:spTree>
    <p:extLst>
      <p:ext uri="{BB962C8B-B14F-4D97-AF65-F5344CB8AC3E}">
        <p14:creationId xmlns:p14="http://schemas.microsoft.com/office/powerpoint/2010/main" val="622049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58D69C-B2BE-4054-0EEE-D5363F36F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75EC-786A-5746-887E-9BE3C8744893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944F49-CC6F-E765-0586-DFBC963D6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10</a:t>
            </a:fld>
            <a:endParaRPr lang="es-ES_trad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FBAA40B-AC3E-418F-02C9-AE60D6A1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Resultados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82512D-D143-448B-9DC2-238D55F472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78027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ADA3F-9AF4-0164-44E0-CB9902032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Resultados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77E67-C770-B399-066E-3FF4D68861F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373502" y="1765337"/>
            <a:ext cx="5646298" cy="3500001"/>
          </a:xfrm>
        </p:spPr>
        <p:txBody>
          <a:bodyPr/>
          <a:lstStyle/>
          <a:p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C579FD-8BAC-B38D-7872-5FD778A41F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CC426E-152C-F2A1-FD1A-9CDC8743E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A2ECC-6FF0-D74F-A142-DD60A4D1A2CA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63E61-C40B-2482-54DD-01BCAE799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66530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25D7E-B88B-4BE4-6E9E-F18814C43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Ejemplo 2 Foto o Gráfica con explicación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4B6F9-876C-7D18-99B6-6EB0E710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A2ECC-6FF0-D74F-A142-DD60A4D1A2CA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4307D-D37A-9382-4085-250174731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12</a:t>
            </a:fld>
            <a:endParaRPr lang="es-ES_tradnl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F84BD65-17EE-498C-0B5B-8B8D478C39C2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82716" y="4953553"/>
            <a:ext cx="5646298" cy="784555"/>
          </a:xfrm>
        </p:spPr>
        <p:txBody>
          <a:bodyPr/>
          <a:lstStyle/>
          <a:p>
            <a:endParaRPr lang="es-ES_tradnl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86ED86-04FB-A92D-9063-66B5CF410B71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6162986" y="4948407"/>
            <a:ext cx="5646298" cy="784555"/>
          </a:xfrm>
        </p:spPr>
        <p:txBody>
          <a:bodyPr/>
          <a:lstStyle/>
          <a:p>
            <a:endParaRPr lang="es-ES_tradnl" dirty="0"/>
          </a:p>
        </p:txBody>
      </p:sp>
      <p:pic>
        <p:nvPicPr>
          <p:cNvPr id="3074" name="Picture 2" descr="electrónica">
            <a:extLst>
              <a:ext uri="{FF2B5EF4-FFF2-40B4-BE49-F238E27FC236}">
                <a16:creationId xmlns:a16="http://schemas.microsoft.com/office/drawing/2014/main" id="{E6616E81-47F1-261F-664C-5DE46497BA81}"/>
              </a:ext>
            </a:extLst>
          </p:cNvPr>
          <p:cNvPicPr>
            <a:picLocks noGrp="1" noChangeAspect="1" noChangeArrowheads="1"/>
          </p:cNvPicPr>
          <p:nvPr>
            <p:ph sz="half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85" y="1463887"/>
            <a:ext cx="5573132" cy="3392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-Representación gráfica obtenida por la planilla electrónica a partir... |  Download Scientific Diagram">
            <a:extLst>
              <a:ext uri="{FF2B5EF4-FFF2-40B4-BE49-F238E27FC236}">
                <a16:creationId xmlns:a16="http://schemas.microsoft.com/office/drawing/2014/main" id="{F551CCE5-E15B-5C26-CBC0-3CB90CC31DA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366775"/>
            <a:ext cx="5842376" cy="3490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062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0CF685-F6BE-F55D-2FB6-E6CA0B5F9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75EC-786A-5746-887E-9BE3C8744893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F7A81D-BBD7-628D-370A-1D7AD50EE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13</a:t>
            </a:fld>
            <a:endParaRPr lang="es-ES_trad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CB9132-FC13-1888-B40C-AF1EE0390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Conclusiones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124AB8-1F04-0C6E-9E95-53843972EC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8045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9EE46-5DAB-BB74-4927-E93C71C4E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Conclusiones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C49D0-7713-5DD4-3343-953A87DBF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C799C-CC9E-1D76-41F7-7B116424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F5B8-FD32-A70D-BE1D-6EF192199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14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319017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9EE46-5DAB-BB74-4927-E93C71C4E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Trabajo a Futuro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C49D0-7713-5DD4-3343-953A87DBF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C799C-CC9E-1D76-41F7-7B116424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4AF5B8-FD32-A70D-BE1D-6EF192199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15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8336714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0CDDC-C87B-5904-BC9D-08335F6C0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Referencias Bibliográficas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E3337-7FC8-EA1F-7018-A7CC270CA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A4C4D4-5FA4-2D22-EB21-B19E9A3D7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0E560-2D29-2AFA-A6FD-E189E5627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16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247088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B174D-39AE-4A1A-404F-F9D7242E6A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¡Gracias por su atención!</a:t>
            </a:r>
            <a:br>
              <a:rPr lang="es-ES_tradnl" dirty="0"/>
            </a:br>
            <a:r>
              <a:rPr lang="es-ES_tradnl" sz="2400" dirty="0"/>
              <a:t>(Inicia espacio para preguntas de la Terna)</a:t>
            </a:r>
          </a:p>
        </p:txBody>
      </p:sp>
    </p:spTree>
    <p:extLst>
      <p:ext uri="{BB962C8B-B14F-4D97-AF65-F5344CB8AC3E}">
        <p14:creationId xmlns:p14="http://schemas.microsoft.com/office/powerpoint/2010/main" val="1323360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CEA04-036F-BDE0-594E-B1B38A407F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770795"/>
            <a:ext cx="7913065" cy="1890975"/>
          </a:xfrm>
        </p:spPr>
        <p:txBody>
          <a:bodyPr>
            <a:noAutofit/>
          </a:bodyPr>
          <a:lstStyle/>
          <a:p>
            <a:r>
              <a:rPr lang="es-ES" sz="3800" dirty="0"/>
              <a:t>Aplicación sistemática de algoritmos de aprendizaje automático para el estudio de la epilepsia y la detección de segmentos de interés en señales bioeléctricas</a:t>
            </a:r>
            <a:endParaRPr lang="es-ES_tradnl" sz="3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165823-19DF-FA05-D5B4-F2AB5347E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139" y="4605177"/>
            <a:ext cx="7806784" cy="972000"/>
          </a:xfrm>
        </p:spPr>
        <p:txBody>
          <a:bodyPr/>
          <a:lstStyle/>
          <a:p>
            <a:r>
              <a:rPr lang="es-ES_tradnl" dirty="0"/>
              <a:t>CRISTHOFER ISAAC PATZÁN MARTÍNEZ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1E2BBF-2445-22F0-D91E-946DB5E245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5755" y="5091177"/>
            <a:ext cx="7806784" cy="1563623"/>
          </a:xfrm>
        </p:spPr>
        <p:txBody>
          <a:bodyPr>
            <a:normAutofit/>
          </a:bodyPr>
          <a:lstStyle/>
          <a:p>
            <a:r>
              <a:rPr lang="es-ES_tradnl" sz="1800" dirty="0"/>
              <a:t>Universidad del Valle de Guatemala</a:t>
            </a:r>
          </a:p>
          <a:p>
            <a:r>
              <a:rPr lang="es-ES_tradnl" sz="1800" dirty="0"/>
              <a:t>Facultad de Ingeniería </a:t>
            </a:r>
          </a:p>
          <a:p>
            <a:r>
              <a:rPr lang="es-ES_tradnl" sz="1800" dirty="0"/>
              <a:t>Carrera Ingeniería Mecatrónica</a:t>
            </a:r>
          </a:p>
          <a:p>
            <a:r>
              <a:rPr lang="es-ES_tradnl" sz="1800" dirty="0"/>
              <a:t>Presentación Proyecto de Graduación </a:t>
            </a:r>
          </a:p>
          <a:p>
            <a:r>
              <a:rPr lang="es-ES_tradnl" sz="1800" dirty="0"/>
              <a:t>Guatemala 13 de enero de 2024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CAA77B8-6613-CF0E-37C9-282AFBE80655}"/>
              </a:ext>
            </a:extLst>
          </p:cNvPr>
          <p:cNvSpPr>
            <a:spLocks noGrp="1"/>
          </p:cNvSpPr>
          <p:nvPr>
            <p:ph type="pic" idx="14"/>
          </p:nvPr>
        </p:nvSpPr>
        <p:spPr/>
        <p:txBody>
          <a:bodyPr/>
          <a:lstStyle/>
          <a:p>
            <a:endParaRPr lang="en-SE"/>
          </a:p>
        </p:txBody>
      </p:sp>
      <p:pic>
        <p:nvPicPr>
          <p:cNvPr id="1030" name="Picture 6" descr="QLearning">
            <a:extLst>
              <a:ext uri="{FF2B5EF4-FFF2-40B4-BE49-F238E27FC236}">
                <a16:creationId xmlns:a16="http://schemas.microsoft.com/office/drawing/2014/main" id="{FACA624C-9F41-0837-23C9-3821B4655A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86"/>
          <a:stretch/>
        </p:blipFill>
        <p:spPr bwMode="auto">
          <a:xfrm>
            <a:off x="7958295" y="0"/>
            <a:ext cx="42337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5059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C1887-B6B1-0F96-2C98-076C4D1A7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Resumen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F7CE7E-D40C-7117-2C44-89F67B155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s-ES_tradnl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F9573-B323-6DD7-3A4E-5E4A032E2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5F2329-8486-0F55-0000-C298B9FC1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3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141916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C6F3F6-4505-0A0F-3FEE-B1661D84B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75EC-786A-5746-887E-9BE3C8744893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C8EAEA-7ED6-89C4-0621-B1C4A8119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4</a:t>
            </a:fld>
            <a:endParaRPr lang="es-ES_trad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A81A7F4-B29C-9F0D-AD45-02CC9AC6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Introducción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5986F7-F784-63B5-802F-04CC0F512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08814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11808-100C-D40B-7A1A-8AFFF3E7D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E1D1E-850B-E53A-80D9-AA8798158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7BBF1-AC8D-3A78-64FF-54478CE62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73388B-E83D-2A28-E045-91F174C28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5</a:t>
            </a:fld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754316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47EAB-7DFB-0C32-B0E9-2ADCB5018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Objetivos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9F800-C0E8-84B4-1643-9A28F8AD8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/>
              <a:t>General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1C55F-D3BC-4C8F-E0E0-E06FA430C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7BBE5-E5B8-C243-A440-36FCAA276161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6EC383-DFB4-7D0A-E6DB-ED7862D7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6</a:t>
            </a:fld>
            <a:endParaRPr lang="es-ES_tradn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2162FE-9B3F-1175-AD69-09F0C6BA7877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_tradnl" dirty="0"/>
              <a:t>Específicos</a:t>
            </a:r>
          </a:p>
        </p:txBody>
      </p:sp>
    </p:spTree>
    <p:extLst>
      <p:ext uri="{BB962C8B-B14F-4D97-AF65-F5344CB8AC3E}">
        <p14:creationId xmlns:p14="http://schemas.microsoft.com/office/powerpoint/2010/main" val="127304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4E2B28-9251-A148-327A-CA5EF9C0F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B75EC-786A-5746-887E-9BE3C8744893}" type="datetime1">
              <a:rPr lang="de-DE" smtClean="0"/>
              <a:t>20.11.2023</a:t>
            </a:fld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1F2823-ABD6-50EA-79AC-CBD7B7207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7</a:t>
            </a:fld>
            <a:endParaRPr lang="es-ES_trad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883D0F2-A618-600D-5ACA-F16F90337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Métodos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96429A-1381-10F9-4FB1-510AAE7747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25946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F105-E244-B27D-949C-9DF1CFAF9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Diseño experimental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31311-8F96-BE57-ADF3-2C81CAC54E60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373502" y="1765337"/>
            <a:ext cx="5646298" cy="3500001"/>
          </a:xfrm>
        </p:spPr>
        <p:txBody>
          <a:bodyPr/>
          <a:lstStyle/>
          <a:p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A5CAAA-A1D9-965D-8018-51A2C1D5B0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1B0738-3AE1-A61D-502A-9B046F093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A2ECC-6FF0-D74F-A142-DD60A4D1A2CA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E70CF-0D2E-4E57-8D3C-87A0F9B99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86213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AB78C-D555-F2CE-EEF4-EBDE6133D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32718"/>
            <a:ext cx="10590212" cy="1005840"/>
          </a:xfrm>
        </p:spPr>
        <p:txBody>
          <a:bodyPr anchor="t"/>
          <a:lstStyle/>
          <a:p>
            <a:r>
              <a:rPr lang="es-ES_tradnl" dirty="0"/>
              <a:t>Ejemplo 1 Foto o Gráfica con explicación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873A42-8BFD-D448-510B-76DBEA6485D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7D191-F0B9-0994-0ECF-932520A34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C712D-FACC-A54E-A525-701DE29FC062}" type="datetime1">
              <a:rPr lang="de-DE" smtClean="0"/>
              <a:t>20.11.2023</a:t>
            </a:fld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462AB-D85A-9DF7-A004-A955663BD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87285-8FD8-0B42-9EF1-8B032D8EAAB8}" type="slidenum">
              <a:rPr lang="es-ES_tradnl" smtClean="0"/>
              <a:t>9</a:t>
            </a:fld>
            <a:endParaRPr lang="es-ES_tradnl"/>
          </a:p>
        </p:txBody>
      </p:sp>
      <p:pic>
        <p:nvPicPr>
          <p:cNvPr id="1026" name="Picture 2" descr="Karriereplattform, Jobangebote aus der Welt der Elektronik">
            <a:extLst>
              <a:ext uri="{FF2B5EF4-FFF2-40B4-BE49-F238E27FC236}">
                <a16:creationId xmlns:a16="http://schemas.microsoft.com/office/drawing/2014/main" id="{F40C8416-3725-6677-4BDF-0D317FD1ADB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710" y="1463040"/>
            <a:ext cx="6918290" cy="4609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980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4484</TotalTime>
  <Words>172</Words>
  <Application>Microsoft Office PowerPoint</Application>
  <PresentationFormat>Panorámica</PresentationFormat>
  <Paragraphs>59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Courier New</vt:lpstr>
      <vt:lpstr>Office Theme</vt:lpstr>
      <vt:lpstr>Aplicación sistemática de algoritmos de aprendizaje automático para el estudio de la epilepsia y la detección de segmentos de interés en señales bioeléctricas</vt:lpstr>
      <vt:lpstr>Aplicación sistemática de algoritmos de aprendizaje automático para el estudio de la epilepsia y la detección de segmentos de interés en señales bioeléctricas</vt:lpstr>
      <vt:lpstr>Resumen</vt:lpstr>
      <vt:lpstr>Introducción</vt:lpstr>
      <vt:lpstr>Introducción</vt:lpstr>
      <vt:lpstr>Objetivos</vt:lpstr>
      <vt:lpstr>Métodos</vt:lpstr>
      <vt:lpstr>Diseño experimental</vt:lpstr>
      <vt:lpstr>Ejemplo 1 Foto o Gráfica con explicación </vt:lpstr>
      <vt:lpstr>Resultados</vt:lpstr>
      <vt:lpstr>Resultados</vt:lpstr>
      <vt:lpstr>Ejemplo 2 Foto o Gráfica con explicación</vt:lpstr>
      <vt:lpstr>Conclusiones</vt:lpstr>
      <vt:lpstr>Conclusiones</vt:lpstr>
      <vt:lpstr>Trabajo a Futuro</vt:lpstr>
      <vt:lpstr>Referencias Bibliográficas</vt:lpstr>
      <vt:lpstr>¡Gracias por su atención! (Inicia espacio para preguntas de la Terna)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José Leal Ordóñez</dc:creator>
  <cp:lastModifiedBy>Cristhofer Patzán</cp:lastModifiedBy>
  <cp:revision>8</cp:revision>
  <dcterms:created xsi:type="dcterms:W3CDTF">2023-10-27T10:43:38Z</dcterms:created>
  <dcterms:modified xsi:type="dcterms:W3CDTF">2023-11-21T00:04:00Z</dcterms:modified>
</cp:coreProperties>
</file>

<file path=docProps/thumbnail.jpeg>
</file>